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" d="100"/>
          <a:sy n="12" d="100"/>
        </p:scale>
        <p:origin x="27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D3B2-5F67-45A4-8A40-0585FF82309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7CF4-A1C3-4BA1-9728-FA64923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80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D3B2-5F67-45A4-8A40-0585FF82309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7CF4-A1C3-4BA1-9728-FA64923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3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D3B2-5F67-45A4-8A40-0585FF82309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7CF4-A1C3-4BA1-9728-FA64923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77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D3B2-5F67-45A4-8A40-0585FF82309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7CF4-A1C3-4BA1-9728-FA64923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0028" y="6088272"/>
            <a:ext cx="24840367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D3B2-5F67-45A4-8A40-0585FF82309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7CF4-A1C3-4BA1-9728-FA64923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93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D3B2-5F67-45A4-8A40-0585FF82309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7CF4-A1C3-4BA1-9728-FA64923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0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a black and white object&#10;&#10;Description automatically generated with medium confidence">
            <a:extLst>
              <a:ext uri="{FF2B5EF4-FFF2-40B4-BE49-F238E27FC236}">
                <a16:creationId xmlns:a16="http://schemas.microsoft.com/office/drawing/2014/main" id="{E2CD91D1-14E2-3B0A-979C-CB98E4C0B3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2381"/>
            <a:ext cx="28794075" cy="431958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BFD3B2-5F67-45A4-8A40-0585FF82309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917CF4-A1C3-4BA1-9728-FA64923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98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EF4FD-5D5C-3C78-1E8D-1834795ADB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EEA371-F135-307F-1169-DCD91D155F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99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Nantawudth Ngernjan</dc:creator>
  <cp:lastModifiedBy>Nantawudth Ngernjan</cp:lastModifiedBy>
  <cp:revision>1</cp:revision>
  <dcterms:created xsi:type="dcterms:W3CDTF">2025-01-17T03:38:05Z</dcterms:created>
  <dcterms:modified xsi:type="dcterms:W3CDTF">2025-01-17T03:40:35Z</dcterms:modified>
</cp:coreProperties>
</file>